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394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1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31/01/2025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5583" y="419548"/>
            <a:ext cx="6326156" cy="4787153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r>
              <a:rPr lang="it-IT" sz="6700" b="1" dirty="0"/>
              <a:t>Veglia </a:t>
            </a:r>
            <a:br>
              <a:rPr lang="it-IT" sz="6700" b="1" dirty="0"/>
            </a:br>
            <a:r>
              <a:rPr lang="it-IT" sz="6700" b="1" dirty="0"/>
              <a:t>PER i MARTIRI MISSIONARI</a:t>
            </a:r>
            <a:br>
              <a:rPr lang="it-IT" sz="6700" b="1" dirty="0"/>
            </a:br>
            <a:r>
              <a:rPr lang="it-IT" sz="6700" b="1" dirty="0"/>
              <a:t>2025</a:t>
            </a:r>
            <a:br>
              <a:rPr lang="it-IT" sz="5400" b="1" dirty="0"/>
            </a:br>
            <a:br>
              <a:rPr lang="it-IT" sz="5400" b="1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2FD533-E0EB-3ED1-D805-943D3EAD1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5" y="588791"/>
            <a:ext cx="3918585" cy="553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4087" y="814358"/>
            <a:ext cx="93092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ottobre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GOMA CHRISTOPHE KOMLA BADJOUGOU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Togo </a:t>
            </a:r>
          </a:p>
        </p:txBody>
      </p:sp>
      <p:pic>
        <p:nvPicPr>
          <p:cNvPr id="2" name="Immagine 1" descr="Cameroun- Assassinat du prêtre togolais Christophe Komla Badjougou: L ...">
            <a:extLst>
              <a:ext uri="{FF2B5EF4-FFF2-40B4-BE49-F238E27FC236}">
                <a16:creationId xmlns:a16="http://schemas.microsoft.com/office/drawing/2014/main" id="{24F936A5-058B-C9C5-782F-939382076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17473"/>
          <a:stretch/>
        </p:blipFill>
        <p:spPr bwMode="auto">
          <a:xfrm>
            <a:off x="8349268" y="2855399"/>
            <a:ext cx="3168051" cy="348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2672" y="826518"/>
            <a:ext cx="10632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ottobre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b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YAOUNDÉ MARCELO PÉREZ PÉREZ </a:t>
            </a:r>
          </a:p>
          <a:p>
            <a:pPr algn="just"/>
            <a:endParaRPr lang="es-E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</a:t>
            </a:r>
          </a:p>
          <a:p>
            <a:pPr algn="just"/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Messico</a:t>
            </a:r>
          </a:p>
        </p:txBody>
      </p:sp>
      <p:pic>
        <p:nvPicPr>
          <p:cNvPr id="2" name="Immagine 1" descr="¿Quién fue Marcelo Pérez, sacerdote asesinado en Chiapas?">
            <a:extLst>
              <a:ext uri="{FF2B5EF4-FFF2-40B4-BE49-F238E27FC236}">
                <a16:creationId xmlns:a16="http://schemas.microsoft.com/office/drawing/2014/main" id="{4CCE52D2-E706-D6D4-E389-E270E1180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4" y="3197035"/>
            <a:ext cx="4940662" cy="3088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61728" y="666598"/>
            <a:ext cx="10035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novembre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CRISTOBAL FABIÁN ENRIQUE ARCOS SEVILLA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Ecuador</a:t>
            </a:r>
          </a:p>
        </p:txBody>
      </p:sp>
      <p:pic>
        <p:nvPicPr>
          <p:cNvPr id="3" name="Immagine 2" descr="Lo que se sabe del hallazgo sin vida del padre Enrique Arcos Sevilla ...">
            <a:extLst>
              <a:ext uri="{FF2B5EF4-FFF2-40B4-BE49-F238E27FC236}">
                <a16:creationId xmlns:a16="http://schemas.microsoft.com/office/drawing/2014/main" id="{15B85F2A-7318-4509-79BF-B93EEC86A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62" y="3246120"/>
            <a:ext cx="5476809" cy="3080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511547" y="933668"/>
            <a:ext cx="6093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novembre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COTOPAXI LECH LACHOWICZ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Polonia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Trwa walka o życie pobitego księdza ze Szczytna : Radio Olsztyn">
            <a:extLst>
              <a:ext uri="{FF2B5EF4-FFF2-40B4-BE49-F238E27FC236}">
                <a16:creationId xmlns:a16="http://schemas.microsoft.com/office/drawing/2014/main" id="{3A347D16-5984-0817-68CC-7F95EE988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16834"/>
          <a:stretch/>
        </p:blipFill>
        <p:spPr bwMode="auto">
          <a:xfrm>
            <a:off x="6605196" y="1643940"/>
            <a:ext cx="4416311" cy="357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04861" y="462919"/>
            <a:ext cx="101583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novembre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SZCZYTNO JUAN ANTONIO LLORENTE ESPÍN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Spagna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 descr="Visualizza dettagli immagine correlata. Juan López: un defensor ambiental que aspira llegar a la municipalidad ...">
            <a:extLst>
              <a:ext uri="{FF2B5EF4-FFF2-40B4-BE49-F238E27FC236}">
                <a16:creationId xmlns:a16="http://schemas.microsoft.com/office/drawing/2014/main" id="{77B37F8F-CB64-13E2-5B39-D7914499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9" y="2827747"/>
            <a:ext cx="5177921" cy="3454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81608" y="702944"/>
            <a:ext cx="110287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dicembre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GILET STEVE MAGUERITH CHAVES DO NASCIMENTO </a:t>
            </a:r>
          </a:p>
          <a:p>
            <a:pPr algn="just"/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38C5E3-F83E-E01C-1302-B697E8F9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99" y="3586777"/>
            <a:ext cx="3004692" cy="27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85" y="808061"/>
            <a:ext cx="8985837" cy="543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C56F5A-94D5-4B50-BADD-625E17D6CE5D}"/>
              </a:ext>
            </a:extLst>
          </p:cNvPr>
          <p:cNvSpPr txBox="1"/>
          <p:nvPr/>
        </p:nvSpPr>
        <p:spPr>
          <a:xfrm>
            <a:off x="2107528" y="6331779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Grazie a don Claudio Perfetti per aver realizzato questa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5EEC0-69E5-F732-1A53-06DBEC7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15" y="1412537"/>
            <a:ext cx="11614970" cy="3471435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/>
              <a:t>HANNO OFFERTO LA VITA NELL’IMPEGNO DELLA MISSIONE NEL 2024</a:t>
            </a:r>
          </a:p>
        </p:txBody>
      </p:sp>
    </p:spTree>
    <p:extLst>
      <p:ext uri="{BB962C8B-B14F-4D97-AF65-F5344CB8AC3E}">
        <p14:creationId xmlns:p14="http://schemas.microsoft.com/office/powerpoint/2010/main" val="34365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15815" y="638500"/>
            <a:ext cx="110575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25 febbraio</a:t>
            </a:r>
          </a:p>
          <a:p>
            <a:endParaRPr lang="it-IT" sz="4000" b="1" dirty="0"/>
          </a:p>
          <a:p>
            <a:r>
              <a:rPr lang="it-IT" sz="4000" b="1" dirty="0"/>
              <a:t>FRANÇOIS KABORE</a:t>
            </a:r>
          </a:p>
          <a:p>
            <a:endParaRPr lang="it-IT" sz="4000" b="1" dirty="0"/>
          </a:p>
          <a:p>
            <a:r>
              <a:rPr lang="it-IT" sz="4000" b="1" dirty="0"/>
              <a:t>Volontario </a:t>
            </a:r>
          </a:p>
          <a:p>
            <a:r>
              <a:rPr lang="it-IT" sz="4000" b="1" dirty="0"/>
              <a:t>Burkina Faso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64DE88-EE2C-3F36-02E4-0A456527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47" y="2625264"/>
            <a:ext cx="3901203" cy="35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6798" y="887292"/>
            <a:ext cx="6208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marzo</a:t>
            </a:r>
          </a:p>
          <a:p>
            <a:endParaRPr lang="it-IT" sz="4000" b="1" dirty="0"/>
          </a:p>
          <a:p>
            <a:r>
              <a:rPr lang="it-IT" sz="4000" b="1" dirty="0"/>
              <a:t>ESSAKANE WILLIAM BANDA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Zambia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DBED92-3665-DEE9-33E8-EB20F3902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7489"/>
          <a:stretch/>
        </p:blipFill>
        <p:spPr bwMode="auto">
          <a:xfrm>
            <a:off x="7335333" y="1688843"/>
            <a:ext cx="4302523" cy="3910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39430" y="768185"/>
            <a:ext cx="113123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aprile</a:t>
            </a:r>
          </a:p>
          <a:p>
            <a:endParaRPr lang="it-IT" sz="4000" b="1" dirty="0"/>
          </a:p>
          <a:p>
            <a:r>
              <a:rPr lang="it-IT" sz="4000" b="1" dirty="0"/>
              <a:t>TZANEEN EDOUARD ZOETYENGA YOUGBARE </a:t>
            </a:r>
          </a:p>
          <a:p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Catechista </a:t>
            </a: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Burkina Faso </a:t>
            </a: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2746856-EB12-5E8A-D356-86A769FB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90" y="3310667"/>
            <a:ext cx="3171857" cy="29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5520" y="847762"/>
            <a:ext cx="110366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aprile</a:t>
            </a:r>
          </a:p>
          <a:p>
            <a:pPr algn="just"/>
            <a:endParaRPr lang="it-IT" sz="4000" b="1" dirty="0"/>
          </a:p>
          <a:p>
            <a:pPr algn="just"/>
            <a:r>
              <a:rPr lang="it-IT" sz="4000" b="1" dirty="0"/>
              <a:t>SAATEGA MOTHOBI PAUL TATU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Lesotho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						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Risultato immagine per Saatega Mothobi Paul Tatu Lesotho  ">
            <a:extLst>
              <a:ext uri="{FF2B5EF4-FFF2-40B4-BE49-F238E27FC236}">
                <a16:creationId xmlns:a16="http://schemas.microsoft.com/office/drawing/2014/main" id="{EFB01AE1-7011-FDD6-6C6C-AC36FB14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98" y="3048364"/>
            <a:ext cx="4226800" cy="317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5079" y="899611"/>
            <a:ext cx="66210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giugno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PRETORIA RAMÓN ARTURO MONTEJO PEINADO </a:t>
            </a:r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 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A56EDD-2267-F14C-18A2-C45D33F1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19" r="6449"/>
          <a:stretch/>
        </p:blipFill>
        <p:spPr>
          <a:xfrm>
            <a:off x="7682620" y="1215471"/>
            <a:ext cx="3944301" cy="27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5999" y="1003360"/>
            <a:ext cx="107767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settembre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OCAÑA JUAN ANTONIO LÓPEZ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Honduras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FED0CA-8583-FCF9-1FA0-CA8ABAB8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84" y="3203963"/>
            <a:ext cx="3279812" cy="30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10112" y="1476912"/>
            <a:ext cx="103756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settembre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TOCOA EDMOND BAHATI MONJA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Repubblica democratica del Congo </a:t>
            </a:r>
          </a:p>
        </p:txBody>
      </p:sp>
      <p:pic>
        <p:nvPicPr>
          <p:cNvPr id="3" name="Immagine 2" descr="Nord-Kivu : inhumation ce mardi de la dépouille de Edmond Bahati ...">
            <a:extLst>
              <a:ext uri="{FF2B5EF4-FFF2-40B4-BE49-F238E27FC236}">
                <a16:creationId xmlns:a16="http://schemas.microsoft.com/office/drawing/2014/main" id="{82AFF042-CBBE-5149-705D-5A8959AC0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36258"/>
          <a:stretch/>
        </p:blipFill>
        <p:spPr bwMode="auto">
          <a:xfrm>
            <a:off x="7931274" y="1476912"/>
            <a:ext cx="4023190" cy="4130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3552</TotalTime>
  <Words>162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3</vt:lpstr>
      <vt:lpstr>Sezione</vt:lpstr>
      <vt:lpstr>    Veglia  PER i MARTIRI MISSIONARI 2025  </vt:lpstr>
      <vt:lpstr>HANNO OFFERTO LA VITA NELL’IMPEGNO DELLA MISSIONE NEL 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Ele Borgia</cp:lastModifiedBy>
  <cp:revision>270</cp:revision>
  <dcterms:created xsi:type="dcterms:W3CDTF">2015-02-27T14:42:26Z</dcterms:created>
  <dcterms:modified xsi:type="dcterms:W3CDTF">2025-01-31T10:42:05Z</dcterms:modified>
</cp:coreProperties>
</file>